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<Relationships xmlns="http://schemas.openxmlformats.org/package/2006/relationships">
    <Relationship Id="rId3" Type="http://schemas.openxmlformats.org/package/2006/relationships/metadata/core-properties" Target="docProps/core.xml"/>
    <Relationship Id="rId2" Type="http://schemas.openxmlformats.org/package/2006/relationships/metadata/thumbnail" Target="docProps/thumbnail.jpeg"/>
    <Relationship Id="rId1" Type="http://schemas.openxmlformats.org/officeDocument/2006/relationships/officeDocument" Target="ppt/presentation.xml"/>
    <Relationship Id="rId4" Type="http://schemas.openxmlformats.org/officeDocument/2006/relationships/extended-properties" Target="docProps/app.xml"/>
    <Relationship Id="rId5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sldIdLst>
    <p:sldId id="27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71" r:id="rId13"/>
    <p:sldId id="272" r:id="rId14"/>
    <p:sldId id="273" r:id="rId15"/>
    <p:sldId id="276" r:id="rId16"/>
    <p:sldId id="277" r:id="rId17"/>
    <p:sldId id="278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18" d="100"/>
          <a:sy n="118" d="100"/>
        </p:scale>
        <p:origin x="-1434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tmp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52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32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29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12866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738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8586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218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95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53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349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37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201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67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64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556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83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92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BF9AD-66D0-471F-B069-B1F9CF5EC51A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EE4F0-46E2-4431-ACD1-0B67E572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9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  <p:sldLayoutId id="2147483774" r:id="rId14"/>
    <p:sldLayoutId id="2147483775" r:id="rId15"/>
    <p:sldLayoutId id="2147483776" r:id="rId16"/>
    <p:sldLayoutId id="21474837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m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6831EE-13AB-4A54-BDFA-13CC0F64E0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Nanopedia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A082E54-E1F1-451D-9542-59821037C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5000" y="3632200"/>
            <a:ext cx="6324600" cy="2463800"/>
          </a:xfrm>
        </p:spPr>
        <p:txBody>
          <a:bodyPr>
            <a:normAutofit/>
          </a:bodyPr>
          <a:lstStyle/>
          <a:p>
            <a:pPr algn="l"/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Kelompok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7</a:t>
            </a:r>
          </a:p>
          <a:p>
            <a:pPr marL="285750" indent="-285750" algn="l">
              <a:buFontTx/>
              <a:buChar char="-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ndri Yani Berutu 535200078</a:t>
            </a:r>
          </a:p>
          <a:p>
            <a:pPr marL="285750" indent="-285750" algn="l">
              <a:buFontTx/>
              <a:buChar char="-"/>
            </a:pPr>
            <a:r>
              <a:rPr lang="e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Muhammad Habib Riski 535200078</a:t>
            </a:r>
          </a:p>
          <a:p>
            <a:pPr marL="285750" indent="-285750" algn="l">
              <a:buFontTx/>
              <a:buChar char="-"/>
            </a:pPr>
            <a:r>
              <a:rPr lang="e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Krisna Wijaya Liu 535200077</a:t>
            </a:r>
          </a:p>
          <a:p>
            <a:pPr marL="285750" indent="-285750" algn="l">
              <a:buFontTx/>
              <a:buChar char="-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iji Yoshikawa 535200063</a:t>
            </a:r>
          </a:p>
          <a:p>
            <a:pPr marL="285750" indent="-285750" algn="l">
              <a:buFontTx/>
              <a:buChar char="-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evi Ayu Pramata Sari 535200087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5475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808CE2D5-2220-4A4F-9F31-08E82E5D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  <a:endParaRPr lang="en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D3AC6B8-FD72-401A-AAB4-764662360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12945" r="39551" b="80124"/>
          <a:stretch/>
        </p:blipFill>
        <p:spPr>
          <a:xfrm>
            <a:off x="346418" y="1600200"/>
            <a:ext cx="1634782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4C946EB-9717-455F-BA4F-FE279F05F3D8}"/>
              </a:ext>
            </a:extLst>
          </p:cNvPr>
          <p:cNvSpPr txBox="1"/>
          <p:nvPr/>
        </p:nvSpPr>
        <p:spPr>
          <a:xfrm>
            <a:off x="2171700" y="173552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1</a:t>
            </a:r>
            <a:endParaRPr lang="en-ID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406EB42-122F-4F43-9777-CC43C851D3FD}"/>
              </a:ext>
            </a:extLst>
          </p:cNvPr>
          <p:cNvSpPr txBox="1"/>
          <p:nvPr/>
        </p:nvSpPr>
        <p:spPr>
          <a:xfrm>
            <a:off x="2705530" y="337089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2</a:t>
            </a:r>
            <a:endParaRPr lang="en-ID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1D872B97-9B1B-4A02-94EB-CE35E7BDF7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867" b="14506"/>
          <a:stretch/>
        </p:blipFill>
        <p:spPr>
          <a:xfrm>
            <a:off x="3834490" y="4621768"/>
            <a:ext cx="5105400" cy="19813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94D37B5-3B16-4014-8888-A6DD964CA115}"/>
              </a:ext>
            </a:extLst>
          </p:cNvPr>
          <p:cNvSpPr txBox="1"/>
          <p:nvPr/>
        </p:nvSpPr>
        <p:spPr>
          <a:xfrm>
            <a:off x="4811248" y="5425382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3</a:t>
            </a:r>
            <a:endParaRPr lang="en-ID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D464FA57-6F29-46A0-A301-A56EAB3F200D}"/>
              </a:ext>
            </a:extLst>
          </p:cNvPr>
          <p:cNvCxnSpPr/>
          <p:nvPr/>
        </p:nvCxnSpPr>
        <p:spPr>
          <a:xfrm flipH="1" flipV="1">
            <a:off x="4894485" y="5867400"/>
            <a:ext cx="1492705" cy="76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(4) WhatsApp - Google Chrome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60" t="19444" r="26461" b="39305"/>
          <a:stretch/>
        </p:blipFill>
        <p:spPr>
          <a:xfrm>
            <a:off x="837134" y="2286000"/>
            <a:ext cx="4783292" cy="2286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xmlns="" id="{58A57F7E-5C61-4758-BB4A-FDAB2C95D98E}"/>
              </a:ext>
            </a:extLst>
          </p:cNvPr>
          <p:cNvCxnSpPr>
            <a:cxnSpLocks/>
          </p:cNvCxnSpPr>
          <p:nvPr/>
        </p:nvCxnSpPr>
        <p:spPr>
          <a:xfrm>
            <a:off x="1447800" y="2101334"/>
            <a:ext cx="1602667" cy="1454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5375C2F7-8921-4AF9-B336-3916660E22F6}"/>
              </a:ext>
            </a:extLst>
          </p:cNvPr>
          <p:cNvCxnSpPr>
            <a:cxnSpLocks/>
          </p:cNvCxnSpPr>
          <p:nvPr/>
        </p:nvCxnSpPr>
        <p:spPr>
          <a:xfrm>
            <a:off x="3401781" y="3808651"/>
            <a:ext cx="2985409" cy="19860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680365" y="4202668"/>
            <a:ext cx="1140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Step 2</a:t>
            </a:r>
            <a:endParaRPr lang="id-ID" dirty="0"/>
          </a:p>
        </p:txBody>
      </p:sp>
      <p:cxnSp>
        <p:nvCxnSpPr>
          <p:cNvPr id="1025" name="Straight Arrow Connector 1024"/>
          <p:cNvCxnSpPr/>
          <p:nvPr/>
        </p:nvCxnSpPr>
        <p:spPr>
          <a:xfrm>
            <a:off x="4191000" y="5867400"/>
            <a:ext cx="76200" cy="457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7" name="TextBox 1026"/>
          <p:cNvSpPr txBox="1"/>
          <p:nvPr/>
        </p:nvSpPr>
        <p:spPr>
          <a:xfrm>
            <a:off x="3344148" y="5902036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 smtClean="0"/>
              <a:t>Step 4</a:t>
            </a:r>
          </a:p>
        </p:txBody>
      </p:sp>
    </p:spTree>
    <p:extLst>
      <p:ext uri="{BB962C8B-B14F-4D97-AF65-F5344CB8AC3E}">
        <p14:creationId xmlns:p14="http://schemas.microsoft.com/office/powerpoint/2010/main" val="297402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2D9CD484-C77A-4383-BD23-ECAC41965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</a:t>
            </a:r>
            <a:endParaRPr lang="en-ID" dirty="0"/>
          </a:p>
        </p:txBody>
      </p:sp>
      <p:pic>
        <p:nvPicPr>
          <p:cNvPr id="2050" name="Picture 2" descr="C:\Users\WINDOWS\OneDrive\screenshot\SHOP - PRODUCT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10"/>
          <a:stretch/>
        </p:blipFill>
        <p:spPr bwMode="auto">
          <a:xfrm>
            <a:off x="762000" y="1716467"/>
            <a:ext cx="6747641" cy="431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9461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A7585488-53B0-4A02-8145-1E0E81B63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0"/>
            <a:ext cx="6377940" cy="1293028"/>
          </a:xfrm>
        </p:spPr>
        <p:txBody>
          <a:bodyPr/>
          <a:lstStyle/>
          <a:p>
            <a:r>
              <a:rPr lang="en-US" dirty="0"/>
              <a:t>checkout</a:t>
            </a:r>
            <a:endParaRPr lang="en-ID" dirty="0"/>
          </a:p>
        </p:txBody>
      </p:sp>
      <p:pic>
        <p:nvPicPr>
          <p:cNvPr id="3075" name="Picture 3" descr="C:\Users\WINDOWS\OneDrive\screenshot\SHOP -CHECK OU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066800"/>
            <a:ext cx="7620000" cy="5777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468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0A8ECAF2-35EA-4558-968C-5A74F29B9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228600"/>
            <a:ext cx="6377940" cy="1293028"/>
          </a:xfrm>
        </p:spPr>
        <p:txBody>
          <a:bodyPr/>
          <a:lstStyle/>
          <a:p>
            <a:r>
              <a:rPr lang="en-US" dirty="0"/>
              <a:t>My account</a:t>
            </a:r>
            <a:endParaRPr lang="en-ID" dirty="0"/>
          </a:p>
        </p:txBody>
      </p:sp>
      <p:pic>
        <p:nvPicPr>
          <p:cNvPr id="4098" name="Picture 2" descr="C:\Users\WINDOWS\OneDrive\screenshot\MY ACCOUN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1"/>
            <a:ext cx="7315200" cy="4760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3149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283C6DDC-4B5B-4C64-9251-3306459CA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381000"/>
            <a:ext cx="6377940" cy="1293028"/>
          </a:xfrm>
        </p:spPr>
        <p:txBody>
          <a:bodyPr/>
          <a:lstStyle/>
          <a:p>
            <a:r>
              <a:rPr lang="en-US" dirty="0" err="1"/>
              <a:t>wishlist</a:t>
            </a:r>
            <a:endParaRPr lang="en-ID" dirty="0"/>
          </a:p>
        </p:txBody>
      </p:sp>
      <p:pic>
        <p:nvPicPr>
          <p:cNvPr id="5122" name="Picture 2" descr="C:\Users\WINDOWS\OneDrive\screenshot\WISH LIS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05000"/>
            <a:ext cx="8609099" cy="434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509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0E83FD-A8F0-4879-BFC3-B507EF8BB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0" y="171441"/>
            <a:ext cx="6377940" cy="1293028"/>
          </a:xfrm>
        </p:spPr>
        <p:txBody>
          <a:bodyPr/>
          <a:lstStyle/>
          <a:p>
            <a:r>
              <a:rPr lang="en-US" dirty="0"/>
              <a:t>Shop detail</a:t>
            </a:r>
            <a:endParaRPr lang="en-ID" dirty="0"/>
          </a:p>
        </p:txBody>
      </p:sp>
      <p:pic>
        <p:nvPicPr>
          <p:cNvPr id="6146" name="Picture 2" descr="C:\Users\WINDOWS\OneDrive\screenshot\SHOP - SHOPING DETAI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219200"/>
            <a:ext cx="7086985" cy="536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2444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1B683D-3D17-4440-88EB-9B66592A0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MISSION</a:t>
            </a:r>
            <a:endParaRPr lang="en-ID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xmlns="" id="{AB16DCD8-C301-4A90-B0BD-FB362914C2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2209800"/>
            <a:ext cx="8534400" cy="4351656"/>
          </a:xfrm>
        </p:spPr>
      </p:pic>
    </p:spTree>
    <p:extLst>
      <p:ext uri="{BB962C8B-B14F-4D97-AF65-F5344CB8AC3E}">
        <p14:creationId xmlns:p14="http://schemas.microsoft.com/office/powerpoint/2010/main" val="76550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3EDA75-56E3-4042-AE4D-0CAA4A0F6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152400"/>
            <a:ext cx="6377940" cy="1293028"/>
          </a:xfrm>
        </p:spPr>
        <p:txBody>
          <a:bodyPr/>
          <a:lstStyle/>
          <a:p>
            <a:r>
              <a:rPr lang="en-US" dirty="0"/>
              <a:t>Contact us</a:t>
            </a:r>
            <a:endParaRPr lang="en-ID" dirty="0"/>
          </a:p>
        </p:txBody>
      </p:sp>
      <p:pic>
        <p:nvPicPr>
          <p:cNvPr id="7170" name="Picture 2" descr="C:\Users\WINDOWS\OneDrive\screenshot\CONTACT U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143000"/>
            <a:ext cx="7620000" cy="550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579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686;p66"/>
          <p:cNvSpPr txBox="1">
            <a:spLocks/>
          </p:cNvSpPr>
          <p:nvPr/>
        </p:nvSpPr>
        <p:spPr>
          <a:xfrm>
            <a:off x="1676375" y="2625879"/>
            <a:ext cx="6297125" cy="8617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THANKS!</a:t>
            </a:r>
          </a:p>
        </p:txBody>
      </p:sp>
      <p:sp>
        <p:nvSpPr>
          <p:cNvPr id="3" name="Google Shape;2687;p66"/>
          <p:cNvSpPr txBox="1">
            <a:spLocks/>
          </p:cNvSpPr>
          <p:nvPr/>
        </p:nvSpPr>
        <p:spPr>
          <a:xfrm>
            <a:off x="1676400" y="1381000"/>
            <a:ext cx="6297125" cy="357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itchFamily="34" charset="0"/>
              <a:buNone/>
            </a:pPr>
            <a:r>
              <a:rPr lang="en-US"/>
              <a:t>DO YOU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765301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A0C97B15-1F1B-4380-A1DB-0F3B98C7C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  <a:br>
              <a:rPr lang="en-US" dirty="0"/>
            </a:br>
            <a:endParaRPr lang="en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9AA8EC9B-453E-49F3-AA2A-AFC6C7A29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Setelah </a:t>
            </a:r>
            <a:r>
              <a:rPr lang="en-US" sz="2800" dirty="0" err="1"/>
              <a:t>berdiskusi</a:t>
            </a:r>
            <a:r>
              <a:rPr lang="en-US" sz="2800" dirty="0"/>
              <a:t> </a:t>
            </a:r>
            <a:r>
              <a:rPr lang="en-US" sz="2800" dirty="0" err="1"/>
              <a:t>kelompok</a:t>
            </a:r>
            <a:r>
              <a:rPr lang="en-US" sz="2800" dirty="0"/>
              <a:t> kami </a:t>
            </a:r>
            <a:r>
              <a:rPr lang="en-US" sz="2800" dirty="0" err="1"/>
              <a:t>menentukan</a:t>
            </a:r>
            <a:r>
              <a:rPr lang="en-US" sz="2800" dirty="0"/>
              <a:t> </a:t>
            </a:r>
            <a:r>
              <a:rPr lang="en-US" sz="2800" dirty="0" err="1"/>
              <a:t>Nanopedia</a:t>
            </a:r>
            <a:r>
              <a:rPr lang="en-US" sz="2800" dirty="0"/>
              <a:t> </a:t>
            </a:r>
            <a:r>
              <a:rPr lang="en-US" sz="2800" dirty="0" err="1"/>
              <a:t>sebagai</a:t>
            </a:r>
            <a:r>
              <a:rPr lang="en-US" sz="2800" dirty="0"/>
              <a:t> </a:t>
            </a:r>
            <a:r>
              <a:rPr lang="en-US" sz="2800" dirty="0" err="1"/>
              <a:t>judul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website kami. </a:t>
            </a:r>
          </a:p>
          <a:p>
            <a:pPr marL="0" indent="0">
              <a:buNone/>
            </a:pPr>
            <a:r>
              <a:rPr lang="en-US" sz="2800" dirty="0" err="1"/>
              <a:t>Nanopedia</a:t>
            </a:r>
            <a:r>
              <a:rPr lang="en-US" sz="2800" dirty="0"/>
              <a:t> </a:t>
            </a:r>
            <a:r>
              <a:rPr lang="en-US" sz="2800" dirty="0" err="1"/>
              <a:t>adalah</a:t>
            </a:r>
            <a:r>
              <a:rPr lang="en-US" sz="2800" dirty="0"/>
              <a:t> </a:t>
            </a:r>
            <a:r>
              <a:rPr lang="en-US" sz="2800" dirty="0" err="1"/>
              <a:t>sebuah</a:t>
            </a:r>
            <a:r>
              <a:rPr lang="en-US" sz="2800" dirty="0"/>
              <a:t> Website Online Shop, website clothing yang </a:t>
            </a:r>
            <a:r>
              <a:rPr lang="en-US" sz="2800" dirty="0" err="1"/>
              <a:t>menjual</a:t>
            </a:r>
            <a:r>
              <a:rPr lang="en-US" sz="2800" dirty="0"/>
              <a:t> </a:t>
            </a:r>
            <a:r>
              <a:rPr lang="en-US" sz="2800" dirty="0" err="1"/>
              <a:t>segala</a:t>
            </a:r>
            <a:r>
              <a:rPr lang="en-US" sz="2800" dirty="0"/>
              <a:t> </a:t>
            </a:r>
            <a:r>
              <a:rPr lang="en-US" sz="2800" dirty="0" err="1"/>
              <a:t>jenis</a:t>
            </a:r>
            <a:r>
              <a:rPr lang="en-US" sz="2800" dirty="0"/>
              <a:t> </a:t>
            </a:r>
            <a:r>
              <a:rPr lang="en-US" sz="2800" dirty="0" err="1"/>
              <a:t>pakaian</a:t>
            </a:r>
            <a:r>
              <a:rPr lang="en-US" sz="2800" dirty="0"/>
              <a:t> </a:t>
            </a:r>
            <a:r>
              <a:rPr lang="en-US" sz="2800" dirty="0" err="1"/>
              <a:t>wanita</a:t>
            </a:r>
            <a:r>
              <a:rPr lang="en-US" sz="2800" dirty="0"/>
              <a:t> dan </a:t>
            </a:r>
            <a:r>
              <a:rPr lang="en-US" sz="2800" dirty="0" err="1"/>
              <a:t>pria</a:t>
            </a:r>
            <a:endParaRPr lang="en-US" sz="2800" dirty="0"/>
          </a:p>
          <a:p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196340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3A89982C-275D-40FB-BCAD-B0AFE0715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?</a:t>
            </a:r>
            <a:endParaRPr lang="en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D6997A7-8736-4087-8AC3-0A8D0B1FE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360" y="2209800"/>
            <a:ext cx="7955280" cy="4069080"/>
          </a:xfrm>
        </p:spPr>
        <p:txBody>
          <a:bodyPr>
            <a:normAutofit/>
          </a:bodyPr>
          <a:lstStyle/>
          <a:p>
            <a:r>
              <a:rPr lang="en-US" sz="2800" dirty="0"/>
              <a:t>Di </a:t>
            </a:r>
            <a:r>
              <a:rPr lang="en-US" sz="2800" dirty="0" err="1"/>
              <a:t>nanopedia</a:t>
            </a:r>
            <a:r>
              <a:rPr lang="en-US" sz="2800" dirty="0"/>
              <a:t> </a:t>
            </a:r>
            <a:r>
              <a:rPr lang="en-US" sz="2800" dirty="0" err="1"/>
              <a:t>ini</a:t>
            </a:r>
            <a:r>
              <a:rPr lang="en-US" sz="2800" dirty="0"/>
              <a:t> kami </a:t>
            </a:r>
            <a:r>
              <a:rPr lang="en-US" sz="2800" dirty="0" err="1"/>
              <a:t>menyediakan</a:t>
            </a:r>
            <a:r>
              <a:rPr lang="en-US" sz="2800" dirty="0"/>
              <a:t> </a:t>
            </a:r>
            <a:r>
              <a:rPr lang="en-US" sz="2800" dirty="0" err="1"/>
              <a:t>berbagai</a:t>
            </a:r>
            <a:r>
              <a:rPr lang="en-US" sz="2800" dirty="0"/>
              <a:t> </a:t>
            </a:r>
            <a:r>
              <a:rPr lang="en-US" sz="2800" dirty="0" err="1"/>
              <a:t>jenis</a:t>
            </a:r>
            <a:r>
              <a:rPr lang="en-US" sz="2800" dirty="0"/>
              <a:t> </a:t>
            </a:r>
            <a:r>
              <a:rPr lang="en-US" sz="2800" dirty="0" err="1"/>
              <a:t>pakaian</a:t>
            </a:r>
            <a:r>
              <a:rPr lang="en-US" sz="2800" dirty="0"/>
              <a:t> </a:t>
            </a:r>
            <a:r>
              <a:rPr lang="en-US" sz="2800" dirty="0" err="1"/>
              <a:t>mulai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pakaian</a:t>
            </a:r>
            <a:r>
              <a:rPr lang="en-US" sz="2800" dirty="0"/>
              <a:t> retro, modern, dan </a:t>
            </a:r>
            <a:r>
              <a:rPr lang="en-US" sz="2800" dirty="0" err="1"/>
              <a:t>tersedia</a:t>
            </a:r>
            <a:r>
              <a:rPr lang="en-US" sz="2800" dirty="0"/>
              <a:t> juga </a:t>
            </a:r>
            <a:r>
              <a:rPr lang="en-US" sz="2800" dirty="0" err="1"/>
              <a:t>pakaian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brand </a:t>
            </a:r>
            <a:r>
              <a:rPr lang="en-US" sz="2800" dirty="0" err="1"/>
              <a:t>brand</a:t>
            </a:r>
            <a:r>
              <a:rPr lang="en-US" sz="2800" dirty="0"/>
              <a:t> lain, </a:t>
            </a:r>
            <a:r>
              <a:rPr lang="en-US" sz="2800" dirty="0" err="1"/>
              <a:t>selain</a:t>
            </a:r>
            <a:r>
              <a:rPr lang="en-US" sz="2800" dirty="0"/>
              <a:t> </a:t>
            </a:r>
            <a:r>
              <a:rPr lang="en-US" sz="2800" dirty="0" err="1"/>
              <a:t>itu</a:t>
            </a:r>
            <a:r>
              <a:rPr lang="en-US" sz="2800" dirty="0"/>
              <a:t> </a:t>
            </a:r>
            <a:r>
              <a:rPr lang="en-US" sz="2800" dirty="0" err="1"/>
              <a:t>kita</a:t>
            </a:r>
            <a:r>
              <a:rPr lang="en-US" sz="2800" dirty="0"/>
              <a:t> juga </a:t>
            </a:r>
            <a:r>
              <a:rPr lang="en-US" sz="2800" dirty="0" err="1"/>
              <a:t>menyediakan</a:t>
            </a:r>
            <a:r>
              <a:rPr lang="en-US" sz="2800" dirty="0"/>
              <a:t> </a:t>
            </a:r>
            <a:r>
              <a:rPr lang="en-US" sz="2800" dirty="0" err="1"/>
              <a:t>seperti</a:t>
            </a:r>
            <a:r>
              <a:rPr lang="en-US" sz="2800" dirty="0"/>
              <a:t> </a:t>
            </a:r>
            <a:r>
              <a:rPr lang="en-US" sz="2800" dirty="0" err="1"/>
              <a:t>sepatu</a:t>
            </a:r>
            <a:r>
              <a:rPr lang="en-US" sz="2800" dirty="0"/>
              <a:t> dan accessories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melengkapi</a:t>
            </a:r>
            <a:r>
              <a:rPr lang="en-US" sz="2800" dirty="0"/>
              <a:t> fashion para </a:t>
            </a:r>
            <a:r>
              <a:rPr lang="en-US" sz="2800" i="1" dirty="0"/>
              <a:t>customer.</a:t>
            </a:r>
          </a:p>
          <a:p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449988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33;p40"/>
          <p:cNvSpPr txBox="1">
            <a:spLocks/>
          </p:cNvSpPr>
          <p:nvPr/>
        </p:nvSpPr>
        <p:spPr>
          <a:xfrm>
            <a:off x="23005" y="3276600"/>
            <a:ext cx="9143999" cy="1757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AAA93091-B911-41E3-B8E6-CB7914F1F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</a:t>
            </a:r>
            <a:endParaRPr lang="en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4CC5C837-A473-4D57-81B4-89B7D6BF5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Target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pengguna</a:t>
            </a:r>
            <a:r>
              <a:rPr lang="en-US" sz="2800" dirty="0"/>
              <a:t> website </a:t>
            </a:r>
            <a:r>
              <a:rPr lang="en-US" sz="2800" dirty="0" err="1"/>
              <a:t>ini</a:t>
            </a:r>
            <a:r>
              <a:rPr lang="en-US" sz="2800" dirty="0"/>
              <a:t> </a:t>
            </a:r>
            <a:r>
              <a:rPr lang="en-US" sz="2800" dirty="0" err="1"/>
              <a:t>ialah</a:t>
            </a:r>
            <a:r>
              <a:rPr lang="en-US" sz="2800" dirty="0"/>
              <a:t> orang </a:t>
            </a:r>
            <a:r>
              <a:rPr lang="en-US" sz="2800" dirty="0" err="1"/>
              <a:t>orang</a:t>
            </a:r>
            <a:r>
              <a:rPr lang="en-US" sz="2800" dirty="0"/>
              <a:t>  yang </a:t>
            </a:r>
            <a:r>
              <a:rPr lang="en-US" sz="2800" dirty="0" err="1"/>
              <a:t>mau</a:t>
            </a:r>
            <a:r>
              <a:rPr lang="en-US" sz="2800" dirty="0"/>
              <a:t> </a:t>
            </a:r>
            <a:r>
              <a:rPr lang="en-US" sz="2800" dirty="0" err="1"/>
              <a:t>berbelanja</a:t>
            </a:r>
            <a:r>
              <a:rPr lang="en-US" sz="2800" dirty="0"/>
              <a:t> </a:t>
            </a:r>
            <a:r>
              <a:rPr lang="en-US" sz="2800" dirty="0" err="1"/>
              <a:t>pakaian</a:t>
            </a:r>
            <a:r>
              <a:rPr lang="en-US" sz="2800" dirty="0"/>
              <a:t> </a:t>
            </a:r>
            <a:r>
              <a:rPr lang="en-US" sz="2800" dirty="0" err="1"/>
              <a:t>tapi</a:t>
            </a:r>
            <a:r>
              <a:rPr lang="en-US" sz="2800" dirty="0"/>
              <a:t> malas </a:t>
            </a:r>
            <a:r>
              <a:rPr lang="en-US" sz="2800" dirty="0" err="1"/>
              <a:t>ke</a:t>
            </a:r>
            <a:r>
              <a:rPr lang="en-US" sz="2800" dirty="0"/>
              <a:t> mall </a:t>
            </a:r>
            <a:r>
              <a:rPr lang="en-US" sz="2800" dirty="0" err="1"/>
              <a:t>atau</a:t>
            </a:r>
            <a:r>
              <a:rPr lang="en-US" sz="2800" dirty="0"/>
              <a:t> </a:t>
            </a:r>
            <a:r>
              <a:rPr lang="en-US" sz="2800" dirty="0" err="1"/>
              <a:t>ke</a:t>
            </a:r>
            <a:r>
              <a:rPr lang="en-US" sz="2800" dirty="0"/>
              <a:t> store</a:t>
            </a:r>
          </a:p>
        </p:txBody>
      </p:sp>
    </p:spTree>
    <p:extLst>
      <p:ext uri="{BB962C8B-B14F-4D97-AF65-F5344CB8AC3E}">
        <p14:creationId xmlns:p14="http://schemas.microsoft.com/office/powerpoint/2010/main" val="1977813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694B840A-CE40-4855-9B5B-E0F3BFB7D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Where?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C5B4EDB-931E-448A-BE99-C5807A428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Toko</a:t>
            </a:r>
            <a:r>
              <a:rPr lang="en-US" sz="2800" dirty="0"/>
              <a:t> </a:t>
            </a:r>
            <a:r>
              <a:rPr lang="en-US" sz="2800" dirty="0" err="1"/>
              <a:t>ini</a:t>
            </a:r>
            <a:r>
              <a:rPr lang="en-US" sz="2800" dirty="0"/>
              <a:t> </a:t>
            </a:r>
            <a:r>
              <a:rPr lang="en-US" sz="2800" dirty="0" err="1"/>
              <a:t>berbasis</a:t>
            </a:r>
            <a:r>
              <a:rPr lang="en-US" sz="2800" dirty="0"/>
              <a:t> online,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ada</a:t>
            </a:r>
            <a:r>
              <a:rPr lang="en-US" sz="2800" dirty="0"/>
              <a:t> </a:t>
            </a:r>
            <a:r>
              <a:rPr lang="en-US" sz="2800" dirty="0" err="1"/>
              <a:t>toko</a:t>
            </a:r>
            <a:r>
              <a:rPr lang="en-US" sz="2800" dirty="0"/>
              <a:t> </a:t>
            </a:r>
            <a:r>
              <a:rPr lang="en-US" sz="2800" dirty="0" err="1"/>
              <a:t>secara</a:t>
            </a:r>
            <a:r>
              <a:rPr lang="en-US" sz="2800" dirty="0"/>
              <a:t> </a:t>
            </a:r>
            <a:r>
              <a:rPr lang="en-US" sz="2800" dirty="0" err="1"/>
              <a:t>fisik</a:t>
            </a:r>
            <a:r>
              <a:rPr lang="en-US" sz="2800" dirty="0"/>
              <a:t>.</a:t>
            </a:r>
          </a:p>
          <a:p>
            <a:r>
              <a:rPr lang="en-US" sz="2800" dirty="0" err="1"/>
              <a:t>Transaksi</a:t>
            </a:r>
            <a:r>
              <a:rPr lang="en-US" sz="2800" dirty="0"/>
              <a:t> </a:t>
            </a:r>
            <a:r>
              <a:rPr lang="en-US" sz="2800" dirty="0" err="1"/>
              <a:t>dilakukan</a:t>
            </a:r>
            <a:r>
              <a:rPr lang="en-US" sz="2800" dirty="0"/>
              <a:t> </a:t>
            </a:r>
            <a:r>
              <a:rPr lang="en-US" sz="2800" dirty="0" err="1"/>
              <a:t>secara</a:t>
            </a:r>
            <a:r>
              <a:rPr lang="en-US" sz="2800" dirty="0"/>
              <a:t> online, </a:t>
            </a:r>
            <a:r>
              <a:rPr lang="en-US" sz="2800" dirty="0" err="1"/>
              <a:t>mulai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memilih</a:t>
            </a:r>
            <a:r>
              <a:rPr lang="en-US" sz="2800" dirty="0"/>
              <a:t> </a:t>
            </a:r>
            <a:r>
              <a:rPr lang="en-US" sz="2800" dirty="0" err="1"/>
              <a:t>produk</a:t>
            </a:r>
            <a:r>
              <a:rPr lang="en-US" sz="2800" dirty="0"/>
              <a:t> </a:t>
            </a:r>
            <a:r>
              <a:rPr lang="en-US" sz="2800" dirty="0" err="1"/>
              <a:t>hingga</a:t>
            </a:r>
            <a:r>
              <a:rPr lang="en-US" sz="2800" dirty="0"/>
              <a:t> </a:t>
            </a:r>
            <a:r>
              <a:rPr lang="en-US" sz="2800" dirty="0" err="1"/>
              <a:t>pembayaran</a:t>
            </a:r>
            <a:r>
              <a:rPr lang="en-US" sz="2800" dirty="0"/>
              <a:t>.</a:t>
            </a:r>
          </a:p>
          <a:p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409642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6DCAA80C-EC69-484A-A6BB-F57DF42DB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when?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892A3CD-2567-4886-8896-301400D6A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Pembuatan</a:t>
            </a:r>
            <a:r>
              <a:rPr lang="en-US" sz="2800" dirty="0"/>
              <a:t> website </a:t>
            </a:r>
            <a:r>
              <a:rPr lang="en-US" sz="2800" dirty="0" err="1"/>
              <a:t>ini</a:t>
            </a:r>
            <a:r>
              <a:rPr lang="en-US" sz="2800" dirty="0"/>
              <a:t> </a:t>
            </a:r>
            <a:r>
              <a:rPr lang="en-US" sz="2800" dirty="0" err="1"/>
              <a:t>dimulai</a:t>
            </a:r>
            <a:r>
              <a:rPr lang="en-US" sz="2800" dirty="0"/>
              <a:t> pada </a:t>
            </a:r>
            <a:r>
              <a:rPr lang="en-US" sz="2800" dirty="0" err="1"/>
              <a:t>tanggal</a:t>
            </a:r>
            <a:r>
              <a:rPr lang="en-US" sz="2800" dirty="0"/>
              <a:t> 23 </a:t>
            </a:r>
            <a:r>
              <a:rPr lang="en-US" sz="2800" dirty="0" err="1"/>
              <a:t>Agustus</a:t>
            </a:r>
            <a:r>
              <a:rPr lang="en-US" sz="2800" dirty="0"/>
              <a:t> 2021	</a:t>
            </a:r>
          </a:p>
          <a:p>
            <a:pPr marL="0" indent="0">
              <a:buNone/>
            </a:pP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2038008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DF2FEE55-963D-4052-B7F0-0BF285BEB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  <a:endParaRPr lang="en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A838FE3-16F1-4D32-AE8B-E6BD95381E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Pembuatan</a:t>
            </a:r>
            <a:r>
              <a:rPr lang="en-US" sz="2800" dirty="0"/>
              <a:t> Project Website Online shop </a:t>
            </a:r>
            <a:r>
              <a:rPr lang="en-US" sz="2800" dirty="0" err="1"/>
              <a:t>ini</a:t>
            </a:r>
            <a:r>
              <a:rPr lang="en-US" sz="2800" dirty="0"/>
              <a:t> </a:t>
            </a:r>
            <a:r>
              <a:rPr lang="en-US" sz="2800" dirty="0" err="1"/>
              <a:t>dibuat</a:t>
            </a:r>
            <a:r>
              <a:rPr lang="en-US" sz="2800" dirty="0"/>
              <a:t> </a:t>
            </a:r>
            <a:r>
              <a:rPr lang="en-US" sz="2800" dirty="0" err="1"/>
              <a:t>menggunakan</a:t>
            </a:r>
            <a:r>
              <a:rPr lang="en-US" sz="2800" dirty="0"/>
              <a:t> HTML, PHP, CSS dan JavaScript (</a:t>
            </a:r>
            <a:r>
              <a:rPr lang="en-US" sz="2800" dirty="0" err="1"/>
              <a:t>sampai</a:t>
            </a:r>
            <a:r>
              <a:rPr lang="en-US" sz="2800" dirty="0"/>
              <a:t> UTS) dan </a:t>
            </a:r>
            <a:r>
              <a:rPr lang="en-US" sz="2800" dirty="0" err="1"/>
              <a:t>akan</a:t>
            </a:r>
            <a:r>
              <a:rPr lang="en-US" sz="2800" dirty="0"/>
              <a:t> di </a:t>
            </a:r>
            <a:r>
              <a:rPr lang="en-US" sz="2800" dirty="0" err="1"/>
              <a:t>lanjut</a:t>
            </a:r>
            <a:r>
              <a:rPr lang="en-US" sz="2800" dirty="0"/>
              <a:t> </a:t>
            </a:r>
            <a:r>
              <a:rPr lang="en-US" sz="2800" dirty="0" err="1"/>
              <a:t>ke</a:t>
            </a:r>
            <a:r>
              <a:rPr lang="en-US" sz="2800" dirty="0"/>
              <a:t> </a:t>
            </a:r>
            <a:r>
              <a:rPr lang="en-US" sz="2800" dirty="0" err="1"/>
              <a:t>setelah</a:t>
            </a:r>
            <a:r>
              <a:rPr lang="en-US" sz="2800" dirty="0"/>
              <a:t> UTS</a:t>
            </a:r>
          </a:p>
          <a:p>
            <a:endParaRPr lang="en-ID" sz="2800" dirty="0"/>
          </a:p>
        </p:txBody>
      </p:sp>
    </p:spTree>
    <p:extLst>
      <p:ext uri="{BB962C8B-B14F-4D97-AF65-F5344CB8AC3E}">
        <p14:creationId xmlns:p14="http://schemas.microsoft.com/office/powerpoint/2010/main" val="264875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1E0DAEE0-D8E7-4DE2-A5EF-F08AFBC99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Kelebihan</a:t>
            </a:r>
            <a:r>
              <a:rPr lang="en-US" dirty="0"/>
              <a:t> dan </a:t>
            </a:r>
            <a:r>
              <a:rPr lang="en-US" dirty="0" err="1"/>
              <a:t>kekurangan</a:t>
            </a:r>
            <a:endParaRPr lang="en-ID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1E6B468-43B8-43F7-8B51-05FA28203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/>
              <a:t>Kelebihan</a:t>
            </a:r>
            <a:r>
              <a:rPr lang="en-US" sz="2400" dirty="0"/>
              <a:t>: di website </a:t>
            </a:r>
            <a:r>
              <a:rPr lang="en-US" sz="2400" dirty="0" err="1"/>
              <a:t>ini</a:t>
            </a:r>
            <a:r>
              <a:rPr lang="en-US" sz="2400" dirty="0"/>
              <a:t> kami </a:t>
            </a:r>
            <a:r>
              <a:rPr lang="en-US" sz="2400" dirty="0" err="1"/>
              <a:t>menyediakan</a:t>
            </a:r>
            <a:r>
              <a:rPr lang="en-US" sz="2400" dirty="0"/>
              <a:t> clothes </a:t>
            </a:r>
            <a:r>
              <a:rPr lang="en-US" sz="2400" dirty="0" err="1"/>
              <a:t>wanita</a:t>
            </a:r>
            <a:r>
              <a:rPr lang="en-US" sz="2400" dirty="0"/>
              <a:t> dan </a:t>
            </a:r>
            <a:r>
              <a:rPr lang="en-US" sz="2400" dirty="0" err="1"/>
              <a:t>pria</a:t>
            </a:r>
            <a:r>
              <a:rPr lang="en-US" sz="2400" dirty="0"/>
              <a:t> yang super  </a:t>
            </a:r>
            <a:r>
              <a:rPr lang="en-US" sz="2400" dirty="0" err="1"/>
              <a:t>kece</a:t>
            </a:r>
            <a:r>
              <a:rPr lang="en-US" sz="2400" dirty="0"/>
              <a:t> </a:t>
            </a:r>
            <a:r>
              <a:rPr lang="en-US" sz="2400" dirty="0" err="1"/>
              <a:t>membuat</a:t>
            </a:r>
            <a:r>
              <a:rPr lang="en-US" sz="2400" dirty="0"/>
              <a:t> para customer </a:t>
            </a:r>
            <a:r>
              <a:rPr lang="en-US" sz="2400" dirty="0" err="1"/>
              <a:t>menjadi</a:t>
            </a:r>
            <a:r>
              <a:rPr lang="en-US" sz="2400" dirty="0"/>
              <a:t> </a:t>
            </a:r>
            <a:r>
              <a:rPr lang="en-US" sz="2400" dirty="0" err="1"/>
              <a:t>lebih</a:t>
            </a:r>
            <a:r>
              <a:rPr lang="en-US" sz="2400" dirty="0"/>
              <a:t> fashionable, dan </a:t>
            </a:r>
            <a:r>
              <a:rPr lang="en-US" sz="2400" dirty="0" err="1"/>
              <a:t>produk</a:t>
            </a:r>
            <a:r>
              <a:rPr lang="en-US" sz="2400" dirty="0"/>
              <a:t> </a:t>
            </a:r>
            <a:r>
              <a:rPr lang="en-US" sz="2400" dirty="0" err="1"/>
              <a:t>produk</a:t>
            </a:r>
            <a:r>
              <a:rPr lang="en-US" sz="2400" dirty="0"/>
              <a:t> kami yang super </a:t>
            </a:r>
            <a:r>
              <a:rPr lang="en-US" sz="2400" i="1" dirty="0"/>
              <a:t>up to date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melengkapi</a:t>
            </a:r>
            <a:r>
              <a:rPr lang="en-US" sz="2400" dirty="0"/>
              <a:t> </a:t>
            </a:r>
            <a:r>
              <a:rPr lang="en-US" sz="2400" dirty="0" err="1"/>
              <a:t>ootd</a:t>
            </a:r>
            <a:r>
              <a:rPr lang="en-US" sz="2400" dirty="0"/>
              <a:t> para </a:t>
            </a:r>
            <a:r>
              <a:rPr lang="en-US" sz="2400" i="1" dirty="0"/>
              <a:t>customer</a:t>
            </a:r>
            <a:r>
              <a:rPr lang="en-US" sz="2400" dirty="0"/>
              <a:t> </a:t>
            </a:r>
            <a:r>
              <a:rPr lang="en-US" sz="2400" dirty="0" err="1"/>
              <a:t>sesuai</a:t>
            </a:r>
            <a:r>
              <a:rPr lang="en-US" sz="2400" dirty="0"/>
              <a:t> </a:t>
            </a:r>
            <a:r>
              <a:rPr lang="en-US" sz="2400" dirty="0" err="1"/>
              <a:t>selera</a:t>
            </a:r>
            <a:r>
              <a:rPr lang="en-US" sz="2400" dirty="0"/>
              <a:t> </a:t>
            </a:r>
            <a:r>
              <a:rPr lang="en-US" sz="2400" dirty="0" err="1"/>
              <a:t>fashionnya</a:t>
            </a:r>
            <a:r>
              <a:rPr lang="en-US" sz="2400" dirty="0"/>
              <a:t>,</a:t>
            </a:r>
          </a:p>
          <a:p>
            <a:r>
              <a:rPr lang="en-US" sz="2400" dirty="0" err="1"/>
              <a:t>Kekurangan</a:t>
            </a:r>
            <a:r>
              <a:rPr lang="en-US" sz="2400" dirty="0"/>
              <a:t>: di website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kita</a:t>
            </a:r>
            <a:r>
              <a:rPr lang="en-US" sz="2400" dirty="0"/>
              <a:t> </a:t>
            </a:r>
            <a:r>
              <a:rPr lang="en-US" sz="2400" dirty="0" err="1"/>
              <a:t>tidak</a:t>
            </a:r>
            <a:r>
              <a:rPr lang="en-US" sz="2400" dirty="0"/>
              <a:t> </a:t>
            </a:r>
            <a:r>
              <a:rPr lang="en-US" sz="2400" dirty="0" err="1"/>
              <a:t>menyediakan</a:t>
            </a:r>
            <a:r>
              <a:rPr lang="en-US" sz="2400" dirty="0"/>
              <a:t> </a:t>
            </a:r>
            <a:r>
              <a:rPr lang="en-US" sz="2400" dirty="0" err="1"/>
              <a:t>pakaian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anak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7547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214E6CBA-F5CD-4CA7-AB7D-E3731E119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  <a:endParaRPr lang="en-ID" dirty="0"/>
          </a:p>
        </p:txBody>
      </p:sp>
      <p:pic>
        <p:nvPicPr>
          <p:cNvPr id="1026" name="Picture 2" descr="C:\Users\WINDOWS\OneDrive\screenshot\HOME - PRODUC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102225"/>
            <a:ext cx="7848600" cy="414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2504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173</TotalTime>
  <Words>268</Words>
  <Application>Microsoft Office PowerPoint</Application>
  <PresentationFormat>On-screen Show (4:3)</PresentationFormat>
  <Paragraphs>40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Vapor Trail</vt:lpstr>
      <vt:lpstr>Nanopedia</vt:lpstr>
      <vt:lpstr>WHY? </vt:lpstr>
      <vt:lpstr>WHAT ?</vt:lpstr>
      <vt:lpstr>Who?</vt:lpstr>
      <vt:lpstr>Where?</vt:lpstr>
      <vt:lpstr>when?</vt:lpstr>
      <vt:lpstr>How?</vt:lpstr>
      <vt:lpstr>Kelebihan dan kekurangan</vt:lpstr>
      <vt:lpstr>Home page</vt:lpstr>
      <vt:lpstr>Login</vt:lpstr>
      <vt:lpstr>product</vt:lpstr>
      <vt:lpstr>checkout</vt:lpstr>
      <vt:lpstr>My account</vt:lpstr>
      <vt:lpstr>wishlist</vt:lpstr>
      <vt:lpstr>Shop detail</vt:lpstr>
      <vt:lpstr>Our MISSION</vt:lpstr>
      <vt:lpstr>Contact us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</dc:creator>
  <cp:lastModifiedBy>MSI</cp:lastModifiedBy>
  <cp:revision>18</cp:revision>
  <dcterms:created xsi:type="dcterms:W3CDTF">2021-09-11T06:54:37Z</dcterms:created>
  <dcterms:modified xsi:type="dcterms:W3CDTF">2021-09-21T14:35:01Z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(2)fD8wFuhpWW0UthhcEWBPHxrl3YnQL+MaL0U30bsvU/mVxFHCxNQR1b342c9PHeGOinjm8VKp
ZciBxR4WmXqQ0HWZPHnWtU1SI2Z6JqwzPuB0Am3fGDhTGyiQ5n1xNiSebTd4UVCzHs8cFcSd
HUvBV1vKCxohKiLCGDNtD7KVSYXRf2Yn4oiQ4Kn6ISMvX/QquKEFx6YXJpcQO7VzIRcdmQM/
QC7/nNpWTaHa2YOMbV</vt:lpwstr>
  </property>
  <property fmtid="{D5CDD505-2E9C-101B-9397-08002B2CF9AE}" pid="3" name="_2015_ms_pID_7253431">
    <vt:lpwstr>blPb5C5uRLDHkbY0DWPZARj0YAfbLUVdxSjkUhCVHxpOUZrJsy/z0j
NY0o7Sj3FIm5WlquVLickAQ1eMk+bhc0pLTG5gN/0tLweLXN+8yLvDjddQNy445Vb5Ksv9ta
6qNqOtSGh/wAuv8cRVWlGrwOVin2sSlGzxTqhNLRuoY6j/ONnAbKy0FKEDftcNtNkUI=</vt:lpwstr>
  </property>
</Properties>
</file>

<file path=docProps/thumbnail.jpeg>
</file>